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 id="2147483698" r:id="rId2"/>
  </p:sldMasterIdLst>
  <p:notesMasterIdLst>
    <p:notesMasterId r:id="rId10"/>
  </p:notesMasterIdLst>
  <p:sldIdLst>
    <p:sldId id="1358" r:id="rId3"/>
    <p:sldId id="1347" r:id="rId4"/>
    <p:sldId id="1359" r:id="rId5"/>
    <p:sldId id="1352" r:id="rId6"/>
    <p:sldId id="1348" r:id="rId7"/>
    <p:sldId id="1360" r:id="rId8"/>
    <p:sldId id="1355" r:id="rId9"/>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100" d="100"/>
          <a:sy n="100" d="100"/>
        </p:scale>
        <p:origin x="36" y="3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BC8889-8A75-4827-907A-E0C898A1A152}" type="datetimeFigureOut">
              <a:rPr lang="en-US" smtClean="0"/>
              <a:t>31-May-18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B8DE0-AF4E-4F5F-AD4B-36702A338751}" type="slidenum">
              <a:rPr lang="en-US" smtClean="0"/>
              <a:t>‹#›</a:t>
            </a:fld>
            <a:endParaRPr lang="en-US"/>
          </a:p>
        </p:txBody>
      </p:sp>
    </p:spTree>
    <p:extLst>
      <p:ext uri="{BB962C8B-B14F-4D97-AF65-F5344CB8AC3E}">
        <p14:creationId xmlns:p14="http://schemas.microsoft.com/office/powerpoint/2010/main" val="3726713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31-May-18 10:57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6590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solidFill>
                  <a:prstClr val="black"/>
                </a:solidFill>
              </a:rPr>
              <a:pPr/>
              <a:t>31-May-18 10:57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690699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10" name="Date Placeholder 9"/>
          <p:cNvSpPr>
            <a:spLocks noGrp="1"/>
          </p:cNvSpPr>
          <p:nvPr>
            <p:ph type="dt" idx="13"/>
          </p:nvPr>
        </p:nvSpPr>
        <p:spPr/>
        <p:txBody>
          <a:bodyPr/>
          <a:lstStyle/>
          <a:p>
            <a:fld id="{8CC73D19-EEEE-44F2-8F32-D8D9C9B5168D}" type="datetime8">
              <a:rPr lang="en-US" smtClean="0">
                <a:solidFill>
                  <a:prstClr val="black"/>
                </a:solidFill>
              </a:rPr>
              <a:pPr/>
              <a:t>01-Jun-18 12:18 AM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3995462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31-May-18 10:57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70384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5577" r="5577"/>
          <a:stretch/>
        </p:blipFill>
        <p:spPr>
          <a:xfrm>
            <a:off x="3047" y="0"/>
            <a:ext cx="12185901" cy="6858972"/>
          </a:xfrm>
          <a:prstGeom prst="rect">
            <a:avLst/>
          </a:prstGeom>
        </p:spPr>
      </p:pic>
      <p:sp>
        <p:nvSpPr>
          <p:cNvPr id="2" name="Rectangle 1"/>
          <p:cNvSpPr/>
          <p:nvPr/>
        </p:nvSpPr>
        <p:spPr bwMode="auto">
          <a:xfrm>
            <a:off x="281336" y="2084187"/>
            <a:ext cx="6723186" cy="3496553"/>
          </a:xfrm>
          <a:prstGeom prst="rect">
            <a:avLst/>
          </a:prstGeom>
          <a:solidFill>
            <a:srgbClr val="D83B0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84575" y="2084186"/>
            <a:ext cx="6723186"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82955" y="3877271"/>
            <a:ext cx="6723186" cy="1703449"/>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48213" y="6029312"/>
            <a:ext cx="1664787" cy="358621"/>
          </a:xfrm>
          <a:prstGeom prst="rect">
            <a:avLst/>
          </a:prstGeom>
        </p:spPr>
      </p:pic>
      <p:sp>
        <p:nvSpPr>
          <p:cNvPr id="11" name="Rectangle 10"/>
          <p:cNvSpPr/>
          <p:nvPr/>
        </p:nvSpPr>
        <p:spPr bwMode="auto">
          <a:xfrm>
            <a:off x="448212" y="487622"/>
            <a:ext cx="2060658" cy="393703"/>
          </a:xfrm>
          <a:prstGeom prst="rect">
            <a:avLst/>
          </a:prstGeom>
          <a:noFill/>
          <a:ln w="6350" cap="sq">
            <a:solidFill>
              <a:srgbClr val="FFFFFF"/>
            </a:solid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19192">
                      <a:srgbClr val="FFFFFF"/>
                    </a:gs>
                    <a:gs pos="55000">
                      <a:srgbClr val="FFFFFF"/>
                    </a:gs>
                  </a:gsLst>
                  <a:lin ang="5400000" scaled="1"/>
                </a:gradFill>
                <a:effectLst/>
                <a:uLnTx/>
                <a:uFillTx/>
                <a:latin typeface="+mn-lt"/>
                <a:ea typeface="Segoe UI" pitchFamily="34" charset="0"/>
                <a:cs typeface="Segoe UI" pitchFamily="34" charset="0"/>
              </a:rPr>
              <a:t>Product logo</a:t>
            </a:r>
          </a:p>
        </p:txBody>
      </p:sp>
      <p:sp>
        <p:nvSpPr>
          <p:cNvPr id="12" name="Rectangle 11"/>
          <p:cNvSpPr/>
          <p:nvPr/>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Update on slide master</a:t>
            </a:r>
          </a:p>
        </p:txBody>
      </p:sp>
      <p:pic>
        <p:nvPicPr>
          <p:cNvPr id="10" name="Picture 9">
            <a:extLst>
              <a:ext uri="{FF2B5EF4-FFF2-40B4-BE49-F238E27FC236}">
                <a16:creationId xmlns:a16="http://schemas.microsoft.com/office/drawing/2014/main" id="{8F395113-1F74-4C35-9C8E-AC679C353AC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577" r="5577"/>
          <a:stretch/>
        </p:blipFill>
        <p:spPr>
          <a:xfrm>
            <a:off x="3047" y="0"/>
            <a:ext cx="12185901" cy="6858972"/>
          </a:xfrm>
          <a:prstGeom prst="rect">
            <a:avLst/>
          </a:prstGeom>
        </p:spPr>
      </p:pic>
      <p:sp>
        <p:nvSpPr>
          <p:cNvPr id="13" name="Rectangle 12">
            <a:extLst>
              <a:ext uri="{FF2B5EF4-FFF2-40B4-BE49-F238E27FC236}">
                <a16:creationId xmlns:a16="http://schemas.microsoft.com/office/drawing/2014/main" id="{3374401F-0628-482A-8E86-4CFBDAE89534}"/>
              </a:ext>
            </a:extLst>
          </p:cNvPr>
          <p:cNvSpPr/>
          <p:nvPr userDrawn="1"/>
        </p:nvSpPr>
        <p:spPr bwMode="auto">
          <a:xfrm>
            <a:off x="281336" y="2084187"/>
            <a:ext cx="6723186" cy="3496553"/>
          </a:xfrm>
          <a:prstGeom prst="rect">
            <a:avLst/>
          </a:prstGeom>
          <a:solidFill>
            <a:srgbClr val="D83B0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9733D3E3-A118-4B44-BD92-298CCC3667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3" y="6029312"/>
            <a:ext cx="1664787" cy="358621"/>
          </a:xfrm>
          <a:prstGeom prst="rect">
            <a:avLst/>
          </a:prstGeom>
        </p:spPr>
      </p:pic>
      <p:sp>
        <p:nvSpPr>
          <p:cNvPr id="15" name="Rectangle 14">
            <a:extLst>
              <a:ext uri="{FF2B5EF4-FFF2-40B4-BE49-F238E27FC236}">
                <a16:creationId xmlns:a16="http://schemas.microsoft.com/office/drawing/2014/main" id="{6184AF23-AC0C-47D8-A34B-38FAD39E1839}"/>
              </a:ext>
            </a:extLst>
          </p:cNvPr>
          <p:cNvSpPr/>
          <p:nvPr userDrawn="1"/>
        </p:nvSpPr>
        <p:spPr bwMode="auto">
          <a:xfrm>
            <a:off x="448212" y="487622"/>
            <a:ext cx="2060658" cy="393703"/>
          </a:xfrm>
          <a:prstGeom prst="rect">
            <a:avLst/>
          </a:prstGeom>
          <a:noFill/>
          <a:ln w="6350" cap="sq">
            <a:solidFill>
              <a:srgbClr val="FFFFFF"/>
            </a:solid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19192">
                      <a:srgbClr val="FFFFFF"/>
                    </a:gs>
                    <a:gs pos="55000">
                      <a:srgbClr val="FFFFFF"/>
                    </a:gs>
                  </a:gsLst>
                  <a:lin ang="5400000" scaled="1"/>
                </a:gradFill>
                <a:effectLst/>
                <a:uLnTx/>
                <a:uFillTx/>
                <a:latin typeface="+mn-lt"/>
                <a:ea typeface="Segoe UI" pitchFamily="34" charset="0"/>
                <a:cs typeface="Segoe UI" pitchFamily="34" charset="0"/>
              </a:rPr>
              <a:t>Product logo</a:t>
            </a:r>
          </a:p>
        </p:txBody>
      </p:sp>
      <p:sp>
        <p:nvSpPr>
          <p:cNvPr id="16" name="Rectangle 15">
            <a:extLst>
              <a:ext uri="{FF2B5EF4-FFF2-40B4-BE49-F238E27FC236}">
                <a16:creationId xmlns:a16="http://schemas.microsoft.com/office/drawing/2014/main" id="{8A8F376C-1E00-4D63-9211-92EFB4658669}"/>
              </a:ext>
            </a:extLst>
          </p:cNvPr>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69363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40526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419402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85271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23901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1457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04147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4084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7970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1567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58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sp>
        <p:nvSpPr>
          <p:cNvPr id="8" name="Rectangle 7"/>
          <p:cNvSpPr/>
          <p:nvPr/>
        </p:nvSpPr>
        <p:spPr bwMode="auto">
          <a:xfrm>
            <a:off x="448212" y="470068"/>
            <a:ext cx="2060658" cy="393703"/>
          </a:xfrm>
          <a:prstGeom prst="rect">
            <a:avLst/>
          </a:prstGeom>
          <a:noFill/>
          <a:ln w="6350" cap="sq">
            <a:solidFill>
              <a:schemeClr val="tx1"/>
            </a:solid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8212" y="6029312"/>
            <a:ext cx="1673889" cy="358621"/>
          </a:xfrm>
          <a:prstGeom prst="rect">
            <a:avLst/>
          </a:prstGeom>
        </p:spPr>
      </p:pic>
    </p:spTree>
    <p:extLst>
      <p:ext uri="{BB962C8B-B14F-4D97-AF65-F5344CB8AC3E}">
        <p14:creationId xmlns:p14="http://schemas.microsoft.com/office/powerpoint/2010/main" val="738251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312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73153BD3-E077-4A2F-BBC5-1D1880749155}"/>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654961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a:extLst>
              <a:ext uri="{FF2B5EF4-FFF2-40B4-BE49-F238E27FC236}">
                <a16:creationId xmlns:a16="http://schemas.microsoft.com/office/drawing/2014/main" id="{153F5C55-75C5-49FE-A03E-76D6383107C9}"/>
              </a:ext>
            </a:extLst>
          </p:cNvPr>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5" name="Picture 4">
            <a:extLst>
              <a:ext uri="{FF2B5EF4-FFF2-40B4-BE49-F238E27FC236}">
                <a16:creationId xmlns:a16="http://schemas.microsoft.com/office/drawing/2014/main" id="{36368078-5B45-467E-8241-61B869B2C3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8367799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rgbClr val="A8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718402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7703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50313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28759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61735"/>
            <a:ext cx="5378548" cy="188449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2353532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5577" r="5577"/>
          <a:stretch/>
        </p:blipFill>
        <p:spPr>
          <a:xfrm>
            <a:off x="3047" y="0"/>
            <a:ext cx="12185901" cy="6858972"/>
          </a:xfrm>
          <a:prstGeom prst="rect">
            <a:avLst/>
          </a:prstGeom>
        </p:spPr>
      </p:pic>
      <p:sp>
        <p:nvSpPr>
          <p:cNvPr id="2" name="Rectangle 1"/>
          <p:cNvSpPr/>
          <p:nvPr userDrawn="1"/>
        </p:nvSpPr>
        <p:spPr bwMode="auto">
          <a:xfrm>
            <a:off x="281336" y="2084187"/>
            <a:ext cx="6723186" cy="3496553"/>
          </a:xfrm>
          <a:prstGeom prst="rect">
            <a:avLst/>
          </a:prstGeom>
          <a:solidFill>
            <a:srgbClr val="D83B0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84575" y="2084186"/>
            <a:ext cx="6723186"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82955" y="3877271"/>
            <a:ext cx="6723186" cy="1703449"/>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3" y="6029312"/>
            <a:ext cx="1664787" cy="358621"/>
          </a:xfrm>
          <a:prstGeom prst="rect">
            <a:avLst/>
          </a:prstGeom>
        </p:spPr>
      </p:pic>
      <p:sp>
        <p:nvSpPr>
          <p:cNvPr id="11" name="Rectangle 10"/>
          <p:cNvSpPr/>
          <p:nvPr userDrawn="1"/>
        </p:nvSpPr>
        <p:spPr bwMode="auto">
          <a:xfrm>
            <a:off x="448212" y="487622"/>
            <a:ext cx="2060658" cy="393703"/>
          </a:xfrm>
          <a:prstGeom prst="rect">
            <a:avLst/>
          </a:prstGeom>
          <a:noFill/>
          <a:ln w="6350" cap="sq">
            <a:solidFill>
              <a:srgbClr val="FFFFFF"/>
            </a:solid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19192">
                      <a:srgbClr val="FFFFFF"/>
                    </a:gs>
                    <a:gs pos="55000">
                      <a:srgbClr val="FFFFFF"/>
                    </a:gs>
                  </a:gsLst>
                  <a:lin ang="5400000" scaled="1"/>
                </a:gradFill>
                <a:effectLst/>
                <a:uLnTx/>
                <a:uFillTx/>
                <a:latin typeface="+mn-lt"/>
                <a:ea typeface="Segoe UI" pitchFamily="34" charset="0"/>
                <a:cs typeface="Segoe UI" pitchFamily="34" charset="0"/>
              </a:rPr>
              <a:t>Product logo</a:t>
            </a:r>
          </a:p>
        </p:txBody>
      </p:sp>
      <p:sp>
        <p:nvSpPr>
          <p:cNvPr id="12" name="Rectangle 11"/>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81646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58471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782229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768358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558168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1319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rgbClr val="A8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65422738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5577" r="5577"/>
          <a:stretch/>
        </p:blipFill>
        <p:spPr>
          <a:xfrm>
            <a:off x="3047" y="0"/>
            <a:ext cx="12185901" cy="6858972"/>
          </a:xfrm>
          <a:prstGeom prst="rect">
            <a:avLst/>
          </a:prstGeom>
        </p:spPr>
      </p:pic>
      <p:sp>
        <p:nvSpPr>
          <p:cNvPr id="2" name="Rectangle 1"/>
          <p:cNvSpPr/>
          <p:nvPr userDrawn="1"/>
        </p:nvSpPr>
        <p:spPr bwMode="auto">
          <a:xfrm>
            <a:off x="281336" y="2084187"/>
            <a:ext cx="6723186" cy="3496553"/>
          </a:xfrm>
          <a:prstGeom prst="rect">
            <a:avLst/>
          </a:prstGeom>
          <a:solidFill>
            <a:srgbClr val="D83B0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84575" y="2084186"/>
            <a:ext cx="6723186"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82955" y="3877271"/>
            <a:ext cx="6723186" cy="1703449"/>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3" y="6029312"/>
            <a:ext cx="1664787" cy="358621"/>
          </a:xfrm>
          <a:prstGeom prst="rect">
            <a:avLst/>
          </a:prstGeom>
        </p:spPr>
      </p:pic>
      <p:sp>
        <p:nvSpPr>
          <p:cNvPr id="11" name="Rectangle 10"/>
          <p:cNvSpPr/>
          <p:nvPr userDrawn="1"/>
        </p:nvSpPr>
        <p:spPr bwMode="auto">
          <a:xfrm>
            <a:off x="448212" y="487622"/>
            <a:ext cx="2060658" cy="393703"/>
          </a:xfrm>
          <a:prstGeom prst="rect">
            <a:avLst/>
          </a:prstGeom>
          <a:noFill/>
          <a:ln w="6350" cap="sq">
            <a:solidFill>
              <a:srgbClr val="FFFFFF"/>
            </a:solid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19192">
                      <a:srgbClr val="FFFFFF"/>
                    </a:gs>
                    <a:gs pos="55000">
                      <a:srgbClr val="FFFFFF"/>
                    </a:gs>
                  </a:gsLst>
                  <a:lin ang="5400000" scaled="1"/>
                </a:gradFill>
                <a:effectLst/>
                <a:uLnTx/>
                <a:uFillTx/>
                <a:latin typeface="+mn-lt"/>
                <a:ea typeface="Segoe UI" pitchFamily="34" charset="0"/>
                <a:cs typeface="Segoe UI" pitchFamily="34" charset="0"/>
              </a:rPr>
              <a:t>Product logo</a:t>
            </a:r>
          </a:p>
        </p:txBody>
      </p:sp>
      <p:sp>
        <p:nvSpPr>
          <p:cNvPr id="12" name="Rectangle 11"/>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74393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A8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60312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05700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552976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16886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64129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757765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98501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371719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0567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27702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819559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540115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17762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8265844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17766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54375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34748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47530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822714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145850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A8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2522013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9926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57209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04626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113422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9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image" Target="../media/image1.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562613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5" r:id="rId25"/>
    <p:sldLayoutId id="2147483696" r:id="rId26"/>
    <p:sldLayoutId id="2147483697" r:id="rId27"/>
    <p:sldLayoutId id="2147483660" r:id="rId28"/>
    <p:sldLayoutId id="2147483661" r:id="rId29"/>
    <p:sldLayoutId id="2147483664" r:id="rId30"/>
    <p:sldLayoutId id="2147483666" r:id="rId31"/>
    <p:sldLayoutId id="2147483667" r:id="rId32"/>
    <p:sldLayoutId id="2147483668" r:id="rId3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45600920"/>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34.xml"/><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7.xml"/><Relationship Id="rId5" Type="http://schemas.microsoft.com/office/2007/relationships/hdphoto" Target="../media/hdphoto1.wdp"/><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wearing a blue shirt&#10;&#10;Description generated with high confidence">
            <a:extLst>
              <a:ext uri="{FF2B5EF4-FFF2-40B4-BE49-F238E27FC236}">
                <a16:creationId xmlns:a16="http://schemas.microsoft.com/office/drawing/2014/main" id="{7C2E93E8-E4D3-4858-BA26-E4EAE535434E}"/>
              </a:ext>
            </a:extLst>
          </p:cNvPr>
          <p:cNvPicPr>
            <a:picLocks noChangeAspect="1"/>
          </p:cNvPicPr>
          <p:nvPr/>
        </p:nvPicPr>
        <p:blipFill rotWithShape="1">
          <a:blip r:embed="rId2">
            <a:extLst>
              <a:ext uri="{28A0092B-C50C-407E-A947-70E740481C1C}">
                <a14:useLocalDpi xmlns:a14="http://schemas.microsoft.com/office/drawing/2010/main" val="0"/>
              </a:ext>
            </a:extLst>
          </a:blip>
          <a:srcRect t="12762" b="2859"/>
          <a:stretch/>
        </p:blipFill>
        <p:spPr>
          <a:xfrm>
            <a:off x="1" y="487"/>
            <a:ext cx="12192000" cy="6857027"/>
          </a:xfrm>
          <a:prstGeom prst="rect">
            <a:avLst/>
          </a:prstGeom>
        </p:spPr>
      </p:pic>
      <p:sp>
        <p:nvSpPr>
          <p:cNvPr id="4" name="Title 3"/>
          <p:cNvSpPr>
            <a:spLocks noGrp="1"/>
          </p:cNvSpPr>
          <p:nvPr>
            <p:ph type="title"/>
          </p:nvPr>
        </p:nvSpPr>
        <p:spPr>
          <a:xfrm>
            <a:off x="284575" y="2084186"/>
            <a:ext cx="5721370" cy="1793104"/>
          </a:xfrm>
        </p:spPr>
        <p:txBody>
          <a:bodyPr/>
          <a:lstStyle/>
          <a:p>
            <a:r>
              <a:rPr lang="ru-RU" dirty="0"/>
              <a:t>Юнит тестирование</a:t>
            </a:r>
            <a:endParaRPr lang="en-US" dirty="0"/>
          </a:p>
        </p:txBody>
      </p:sp>
      <p:pic>
        <p:nvPicPr>
          <p:cNvPr id="13" name="Graphic 12">
            <a:extLst>
              <a:ext uri="{FF2B5EF4-FFF2-40B4-BE49-F238E27FC236}">
                <a16:creationId xmlns:a16="http://schemas.microsoft.com/office/drawing/2014/main" id="{0A0718C8-ACD6-405C-90E1-8E8911BEF9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823" y="6056055"/>
            <a:ext cx="1598545" cy="343391"/>
          </a:xfrm>
          <a:prstGeom prst="rect">
            <a:avLst/>
          </a:prstGeom>
        </p:spPr>
      </p:pic>
    </p:spTree>
    <p:extLst>
      <p:ext uri="{BB962C8B-B14F-4D97-AF65-F5344CB8AC3E}">
        <p14:creationId xmlns:p14="http://schemas.microsoft.com/office/powerpoint/2010/main" val="233479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D9613F-309C-4864-9C58-4D8128B1BDF0}"/>
              </a:ext>
            </a:extLst>
          </p:cNvPr>
          <p:cNvSpPr>
            <a:spLocks noGrp="1"/>
          </p:cNvSpPr>
          <p:nvPr>
            <p:ph type="body" sz="quarter" idx="10"/>
          </p:nvPr>
        </p:nvSpPr>
        <p:spPr/>
        <p:txBody>
          <a:bodyPr/>
          <a:lstStyle/>
          <a:p>
            <a:endParaRPr lang="en-US"/>
          </a:p>
        </p:txBody>
      </p:sp>
      <p:sp>
        <p:nvSpPr>
          <p:cNvPr id="5" name="Title 4">
            <a:extLst>
              <a:ext uri="{FF2B5EF4-FFF2-40B4-BE49-F238E27FC236}">
                <a16:creationId xmlns:a16="http://schemas.microsoft.com/office/drawing/2014/main" id="{3533E65A-C1C3-41CB-9472-402A6543B319}"/>
              </a:ext>
            </a:extLst>
          </p:cNvPr>
          <p:cNvSpPr>
            <a:spLocks noGrp="1"/>
          </p:cNvSpPr>
          <p:nvPr>
            <p:ph type="title"/>
          </p:nvPr>
        </p:nvSpPr>
        <p:spPr/>
        <p:txBody>
          <a:bodyPr/>
          <a:lstStyle/>
          <a:p>
            <a:endParaRPr lang="en-US"/>
          </a:p>
        </p:txBody>
      </p:sp>
      <p:pic>
        <p:nvPicPr>
          <p:cNvPr id="1026" name="Picture 2" descr="https://cdn.tproger.ru/wp-content/uploads/2015/05/pic04.png">
            <a:extLst>
              <a:ext uri="{FF2B5EF4-FFF2-40B4-BE49-F238E27FC236}">
                <a16:creationId xmlns:a16="http://schemas.microsoft.com/office/drawing/2014/main" id="{FAF0EC50-F39C-441A-8310-6D154DCBB5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656"/>
          <a:stretch/>
        </p:blipFill>
        <p:spPr bwMode="auto">
          <a:xfrm>
            <a:off x="178248" y="99202"/>
            <a:ext cx="6455914" cy="41655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47971F-4E2A-45F4-B61E-76CFCD4A95B4}"/>
              </a:ext>
            </a:extLst>
          </p:cNvPr>
          <p:cNvSpPr txBox="1"/>
          <p:nvPr/>
        </p:nvSpPr>
        <p:spPr>
          <a:xfrm>
            <a:off x="1076325" y="5491163"/>
            <a:ext cx="11741787" cy="1403461"/>
          </a:xfrm>
          <a:prstGeom prst="rect">
            <a:avLst/>
          </a:prstGeom>
          <a:noFill/>
        </p:spPr>
        <p:txBody>
          <a:bodyPr wrap="square" lIns="182880" tIns="146304" rIns="182880" bIns="146304" rtlCol="0">
            <a:spAutoFit/>
          </a:bodyPr>
          <a:lstStyle/>
          <a:p>
            <a:pPr>
              <a:lnSpc>
                <a:spcPct val="90000"/>
              </a:lnSpc>
              <a:spcAft>
                <a:spcPts val="600"/>
              </a:spcAft>
            </a:pPr>
            <a:r>
              <a:rPr lang="ru-RU" sz="4000" dirty="0">
                <a:latin typeface="Impact" panose="020B0806030902050204" pitchFamily="34" charset="0"/>
              </a:rPr>
              <a:t>Автоматические тесты дают уверенность, что ваша программа работает как задумано. </a:t>
            </a:r>
            <a:endParaRPr lang="en-US" sz="4000" dirty="0" err="1">
              <a:gradFill>
                <a:gsLst>
                  <a:gs pos="2917">
                    <a:schemeClr val="tx1"/>
                  </a:gs>
                  <a:gs pos="30000">
                    <a:schemeClr val="tx1"/>
                  </a:gs>
                </a:gsLst>
                <a:lin ang="5400000" scaled="0"/>
              </a:gradFill>
              <a:latin typeface="Impact" panose="020B0806030902050204" pitchFamily="34" charset="0"/>
            </a:endParaRPr>
          </a:p>
        </p:txBody>
      </p:sp>
    </p:spTree>
    <p:extLst>
      <p:ext uri="{BB962C8B-B14F-4D97-AF65-F5344CB8AC3E}">
        <p14:creationId xmlns:p14="http://schemas.microsoft.com/office/powerpoint/2010/main" val="396928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15" name="Arrow: U-Turn 14">
            <a:extLst>
              <a:ext uri="{FF2B5EF4-FFF2-40B4-BE49-F238E27FC236}">
                <a16:creationId xmlns:a16="http://schemas.microsoft.com/office/drawing/2014/main" id="{B1618388-A5E2-487A-A5EF-C6DD99960EFC}"/>
              </a:ext>
            </a:extLst>
          </p:cNvPr>
          <p:cNvSpPr/>
          <p:nvPr/>
        </p:nvSpPr>
        <p:spPr bwMode="auto">
          <a:xfrm rot="5400000">
            <a:off x="9075003" y="2320257"/>
            <a:ext cx="1568268" cy="2582799"/>
          </a:xfrm>
          <a:prstGeom prst="uturnArrow">
            <a:avLst>
              <a:gd name="adj1" fmla="val 21745"/>
              <a:gd name="adj2" fmla="val 25000"/>
              <a:gd name="adj3" fmla="val 38563"/>
              <a:gd name="adj4" fmla="val 31012"/>
              <a:gd name="adj5" fmla="val 10000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4" name="Picture 10" descr="Картинки по запросу developer">
            <a:extLst>
              <a:ext uri="{FF2B5EF4-FFF2-40B4-BE49-F238E27FC236}">
                <a16:creationId xmlns:a16="http://schemas.microsoft.com/office/drawing/2014/main" id="{C9F09F8F-470C-4987-B113-D878842F8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347" y="81631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ÐÐ°ÑÑÐ¸Ð½ÐºÐ¸ Ð¿Ð¾ Ð·Ð°Ð¿ÑÐ¾ÑÑ repository ico">
            <a:extLst>
              <a:ext uri="{FF2B5EF4-FFF2-40B4-BE49-F238E27FC236}">
                <a16:creationId xmlns:a16="http://schemas.microsoft.com/office/drawing/2014/main" id="{560D8194-B218-4507-A05D-4FDBF2471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1" y="1240603"/>
            <a:ext cx="1414463" cy="1414463"/>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960AD2CC-AC68-4E6C-925E-1B378E56D8D3}"/>
              </a:ext>
            </a:extLst>
          </p:cNvPr>
          <p:cNvSpPr/>
          <p:nvPr/>
        </p:nvSpPr>
        <p:spPr bwMode="auto">
          <a:xfrm>
            <a:off x="3473520" y="734360"/>
            <a:ext cx="1689030" cy="837265"/>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accent1"/>
                </a:solidFill>
                <a:ea typeface="Segoe UI" pitchFamily="34" charset="0"/>
                <a:cs typeface="Segoe UI" pitchFamily="34" charset="0"/>
              </a:rPr>
              <a:t>Commit 1</a:t>
            </a:r>
          </a:p>
        </p:txBody>
      </p:sp>
      <p:sp>
        <p:nvSpPr>
          <p:cNvPr id="23" name="Arrow: Right 22">
            <a:extLst>
              <a:ext uri="{FF2B5EF4-FFF2-40B4-BE49-F238E27FC236}">
                <a16:creationId xmlns:a16="http://schemas.microsoft.com/office/drawing/2014/main" id="{BAE9EEDD-8F0E-4E38-9C76-E3BC727219C7}"/>
              </a:ext>
            </a:extLst>
          </p:cNvPr>
          <p:cNvSpPr/>
          <p:nvPr/>
        </p:nvSpPr>
        <p:spPr bwMode="auto">
          <a:xfrm>
            <a:off x="3473520" y="1571625"/>
            <a:ext cx="1689030" cy="837265"/>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accent1"/>
                </a:solidFill>
                <a:ea typeface="Segoe UI" pitchFamily="34" charset="0"/>
                <a:cs typeface="Segoe UI" pitchFamily="34" charset="0"/>
              </a:rPr>
              <a:t>Commit 2</a:t>
            </a:r>
          </a:p>
        </p:txBody>
      </p:sp>
      <p:sp>
        <p:nvSpPr>
          <p:cNvPr id="24" name="Arrow: Right 23">
            <a:extLst>
              <a:ext uri="{FF2B5EF4-FFF2-40B4-BE49-F238E27FC236}">
                <a16:creationId xmlns:a16="http://schemas.microsoft.com/office/drawing/2014/main" id="{E82E92C7-0531-4837-90B4-2FE9AF8EDBC7}"/>
              </a:ext>
            </a:extLst>
          </p:cNvPr>
          <p:cNvSpPr/>
          <p:nvPr/>
        </p:nvSpPr>
        <p:spPr bwMode="auto">
          <a:xfrm>
            <a:off x="3473520" y="2408890"/>
            <a:ext cx="1689030" cy="837265"/>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accent1"/>
                </a:solidFill>
                <a:ea typeface="Segoe UI" pitchFamily="34" charset="0"/>
                <a:cs typeface="Segoe UI" pitchFamily="34" charset="0"/>
              </a:rPr>
              <a:t>Commit 3</a:t>
            </a:r>
          </a:p>
        </p:txBody>
      </p:sp>
      <p:pic>
        <p:nvPicPr>
          <p:cNvPr id="1052" name="Picture 28" descr="Картинки по запросу manual tester">
            <a:extLst>
              <a:ext uri="{FF2B5EF4-FFF2-40B4-BE49-F238E27FC236}">
                <a16:creationId xmlns:a16="http://schemas.microsoft.com/office/drawing/2014/main" id="{E3BEC6E7-CCF4-427E-BE0B-71957ABFE59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
                    </a14:imgEffect>
                    <a14:imgEffect>
                      <a14:colorTemperature colorTemp="53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805900" y="583470"/>
            <a:ext cx="2771613" cy="2662685"/>
          </a:xfrm>
          <a:prstGeom prst="rect">
            <a:avLst/>
          </a:prstGeom>
          <a:noFill/>
          <a:effectLst>
            <a:glow rad="127000">
              <a:schemeClr val="accent1">
                <a:alpha val="0"/>
              </a:schemeClr>
            </a:glow>
            <a:reflection stA="0" endPos="75000" dist="38100" dir="5400000" sy="-100000" algn="bl" rotWithShape="0"/>
            <a:softEdge rad="0"/>
          </a:effectLst>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1F23A037-2842-4D9C-8ED3-D85C8B264576}"/>
              </a:ext>
            </a:extLst>
          </p:cNvPr>
          <p:cNvSpPr/>
          <p:nvPr/>
        </p:nvSpPr>
        <p:spPr bwMode="auto">
          <a:xfrm>
            <a:off x="6557964" y="812955"/>
            <a:ext cx="1152524" cy="77675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Test 1</a:t>
            </a:r>
          </a:p>
        </p:txBody>
      </p:sp>
      <p:sp>
        <p:nvSpPr>
          <p:cNvPr id="27" name="Arrow: Right 26">
            <a:extLst>
              <a:ext uri="{FF2B5EF4-FFF2-40B4-BE49-F238E27FC236}">
                <a16:creationId xmlns:a16="http://schemas.microsoft.com/office/drawing/2014/main" id="{029D4113-31EB-402E-9462-7A40E82808F5}"/>
              </a:ext>
            </a:extLst>
          </p:cNvPr>
          <p:cNvSpPr/>
          <p:nvPr/>
        </p:nvSpPr>
        <p:spPr bwMode="auto">
          <a:xfrm>
            <a:off x="6557964" y="1589711"/>
            <a:ext cx="1152524" cy="77675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Test 2</a:t>
            </a:r>
          </a:p>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Arrow: Right 27">
            <a:extLst>
              <a:ext uri="{FF2B5EF4-FFF2-40B4-BE49-F238E27FC236}">
                <a16:creationId xmlns:a16="http://schemas.microsoft.com/office/drawing/2014/main" id="{A5B2F327-C053-4E57-9A87-BE40D663921D}"/>
              </a:ext>
            </a:extLst>
          </p:cNvPr>
          <p:cNvSpPr/>
          <p:nvPr/>
        </p:nvSpPr>
        <p:spPr bwMode="auto">
          <a:xfrm>
            <a:off x="6557964" y="2366467"/>
            <a:ext cx="1152524" cy="77675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Test 3</a:t>
            </a:r>
          </a:p>
          <a:p>
            <a:pPr algn="ctr" defTabSz="932472"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B00EAE1-532E-4A76-A5C8-551476466ADE}"/>
              </a:ext>
            </a:extLst>
          </p:cNvPr>
          <p:cNvSpPr/>
          <p:nvPr/>
        </p:nvSpPr>
        <p:spPr bwMode="auto">
          <a:xfrm>
            <a:off x="3748250" y="4380828"/>
            <a:ext cx="4057650" cy="131445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Bug #1</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Bug #2</a:t>
            </a:r>
          </a:p>
        </p:txBody>
      </p:sp>
      <p:sp>
        <p:nvSpPr>
          <p:cNvPr id="25" name="Arrow: Up 24">
            <a:extLst>
              <a:ext uri="{FF2B5EF4-FFF2-40B4-BE49-F238E27FC236}">
                <a16:creationId xmlns:a16="http://schemas.microsoft.com/office/drawing/2014/main" id="{87010FD0-DF4A-4EFA-8DE0-078C936AAD21}"/>
              </a:ext>
            </a:extLst>
          </p:cNvPr>
          <p:cNvSpPr/>
          <p:nvPr/>
        </p:nvSpPr>
        <p:spPr bwMode="auto">
          <a:xfrm rot="19619699">
            <a:off x="3006808" y="2960133"/>
            <a:ext cx="484632" cy="1603784"/>
          </a:xfrm>
          <a:prstGeom prst="up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925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18C2695-579A-4850-95AB-77127847D6CC}"/>
              </a:ext>
            </a:extLst>
          </p:cNvPr>
          <p:cNvPicPr>
            <a:picLocks noGrp="1" noChangeAspect="1"/>
          </p:cNvPicPr>
          <p:nvPr>
            <p:ph type="pic" sz="quarter" idx="10"/>
          </p:nvPr>
        </p:nvPicPr>
        <p:blipFill>
          <a:blip r:embed="rId3"/>
          <a:srcRect l="16713" r="16713"/>
          <a:stretch>
            <a:fillRect/>
          </a:stretch>
        </p:blipFill>
        <p:spPr/>
      </p:pic>
      <p:sp>
        <p:nvSpPr>
          <p:cNvPr id="6" name="Rectangle 5">
            <a:extLst>
              <a:ext uri="{FF2B5EF4-FFF2-40B4-BE49-F238E27FC236}">
                <a16:creationId xmlns:a16="http://schemas.microsoft.com/office/drawing/2014/main" id="{4AD4EEDA-4665-4B48-BF97-2AD55A646C0D}"/>
              </a:ext>
            </a:extLst>
          </p:cNvPr>
          <p:cNvSpPr/>
          <p:nvPr/>
        </p:nvSpPr>
        <p:spPr bwMode="auto">
          <a:xfrm>
            <a:off x="76201" y="1406943"/>
            <a:ext cx="5924550" cy="3117431"/>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400" dirty="0"/>
          </a:p>
          <a:p>
            <a:pPr algn="ctr" defTabSz="914102" fontAlgn="base">
              <a:spcBef>
                <a:spcPct val="0"/>
              </a:spcBef>
              <a:spcAft>
                <a:spcPct val="0"/>
              </a:spcAft>
            </a:pPr>
            <a:r>
              <a:rPr lang="ru-RU" sz="2400" dirty="0"/>
              <a:t>Юнит — это маленький самодостаточный участок кода, реализующий определенное поведение, который часто (но не всегда) является классом</a:t>
            </a:r>
            <a:endParaRPr lang="en-US" sz="2400" dirty="0">
              <a:gradFill>
                <a:gsLst>
                  <a:gs pos="5417">
                    <a:srgbClr val="FFFFFF"/>
                  </a:gs>
                  <a:gs pos="28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32216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ru-RU" dirty="0"/>
              <a:t>Как выглядит </a:t>
            </a:r>
            <a:r>
              <a:rPr lang="en-US" dirty="0"/>
              <a:t>Unit test</a:t>
            </a:r>
          </a:p>
        </p:txBody>
      </p:sp>
      <p:pic>
        <p:nvPicPr>
          <p:cNvPr id="2" name="Picture 1">
            <a:extLst>
              <a:ext uri="{FF2B5EF4-FFF2-40B4-BE49-F238E27FC236}">
                <a16:creationId xmlns:a16="http://schemas.microsoft.com/office/drawing/2014/main" id="{B0F4AD9A-932E-4F3B-86F6-EA5532B19CFD}"/>
              </a:ext>
            </a:extLst>
          </p:cNvPr>
          <p:cNvPicPr>
            <a:picLocks noChangeAspect="1"/>
          </p:cNvPicPr>
          <p:nvPr/>
        </p:nvPicPr>
        <p:blipFill>
          <a:blip r:embed="rId3"/>
          <a:stretch>
            <a:fillRect/>
          </a:stretch>
        </p:blipFill>
        <p:spPr>
          <a:xfrm>
            <a:off x="1868979" y="1137805"/>
            <a:ext cx="7449589" cy="5587192"/>
          </a:xfrm>
          <a:prstGeom prst="rect">
            <a:avLst/>
          </a:prstGeom>
        </p:spPr>
      </p:pic>
    </p:spTree>
    <p:extLst>
      <p:ext uri="{BB962C8B-B14F-4D97-AF65-F5344CB8AC3E}">
        <p14:creationId xmlns:p14="http://schemas.microsoft.com/office/powerpoint/2010/main" val="420382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3" name="Arrow: Curved Down 2">
            <a:extLst>
              <a:ext uri="{FF2B5EF4-FFF2-40B4-BE49-F238E27FC236}">
                <a16:creationId xmlns:a16="http://schemas.microsoft.com/office/drawing/2014/main" id="{FE0A1290-FB3A-41BE-A1DA-E7D4B5578308}"/>
              </a:ext>
            </a:extLst>
          </p:cNvPr>
          <p:cNvSpPr/>
          <p:nvPr/>
        </p:nvSpPr>
        <p:spPr bwMode="auto">
          <a:xfrm rot="10800000">
            <a:off x="1438273" y="2959437"/>
            <a:ext cx="5676901" cy="3013014"/>
          </a:xfrm>
          <a:prstGeom prst="curvedDownArrow">
            <a:avLst>
              <a:gd name="adj1" fmla="val 25000"/>
              <a:gd name="adj2" fmla="val 47567"/>
              <a:gd name="adj3" fmla="val 44126"/>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4" name="Picture 10" descr="Картинки по запросу developer">
            <a:extLst>
              <a:ext uri="{FF2B5EF4-FFF2-40B4-BE49-F238E27FC236}">
                <a16:creationId xmlns:a16="http://schemas.microsoft.com/office/drawing/2014/main" id="{C9F09F8F-470C-4987-B113-D878842F8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347" y="81631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ÐÐ°ÑÑÐ¸Ð½ÐºÐ¸ Ð¿Ð¾ Ð·Ð°Ð¿ÑÐ¾ÑÑ repository ico">
            <a:extLst>
              <a:ext uri="{FF2B5EF4-FFF2-40B4-BE49-F238E27FC236}">
                <a16:creationId xmlns:a16="http://schemas.microsoft.com/office/drawing/2014/main" id="{560D8194-B218-4507-A05D-4FDBF2471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9286" y="1141345"/>
            <a:ext cx="1414463" cy="1414463"/>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960AD2CC-AC68-4E6C-925E-1B378E56D8D3}"/>
              </a:ext>
            </a:extLst>
          </p:cNvPr>
          <p:cNvSpPr/>
          <p:nvPr/>
        </p:nvSpPr>
        <p:spPr bwMode="auto">
          <a:xfrm>
            <a:off x="3207472" y="1469243"/>
            <a:ext cx="1689030" cy="837265"/>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accent1"/>
                </a:solidFill>
                <a:ea typeface="Segoe UI" pitchFamily="34" charset="0"/>
                <a:cs typeface="Segoe UI" pitchFamily="34" charset="0"/>
              </a:rPr>
              <a:t>Commit 1</a:t>
            </a:r>
          </a:p>
        </p:txBody>
      </p:sp>
      <p:sp>
        <p:nvSpPr>
          <p:cNvPr id="11" name="Arrow: Right 10">
            <a:extLst>
              <a:ext uri="{FF2B5EF4-FFF2-40B4-BE49-F238E27FC236}">
                <a16:creationId xmlns:a16="http://schemas.microsoft.com/office/drawing/2014/main" id="{1F23A037-2842-4D9C-8ED3-D85C8B264576}"/>
              </a:ext>
            </a:extLst>
          </p:cNvPr>
          <p:cNvSpPr/>
          <p:nvPr/>
        </p:nvSpPr>
        <p:spPr bwMode="auto">
          <a:xfrm>
            <a:off x="4896502" y="751042"/>
            <a:ext cx="1152524" cy="77675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Test 1</a:t>
            </a:r>
          </a:p>
        </p:txBody>
      </p:sp>
      <p:sp>
        <p:nvSpPr>
          <p:cNvPr id="27" name="Arrow: Right 26">
            <a:extLst>
              <a:ext uri="{FF2B5EF4-FFF2-40B4-BE49-F238E27FC236}">
                <a16:creationId xmlns:a16="http://schemas.microsoft.com/office/drawing/2014/main" id="{029D4113-31EB-402E-9462-7A40E82808F5}"/>
              </a:ext>
            </a:extLst>
          </p:cNvPr>
          <p:cNvSpPr/>
          <p:nvPr/>
        </p:nvSpPr>
        <p:spPr bwMode="auto">
          <a:xfrm>
            <a:off x="4896502" y="1527798"/>
            <a:ext cx="1152524" cy="77675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Test 2</a:t>
            </a:r>
          </a:p>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Arrow: Right 27">
            <a:extLst>
              <a:ext uri="{FF2B5EF4-FFF2-40B4-BE49-F238E27FC236}">
                <a16:creationId xmlns:a16="http://schemas.microsoft.com/office/drawing/2014/main" id="{A5B2F327-C053-4E57-9A87-BE40D663921D}"/>
              </a:ext>
            </a:extLst>
          </p:cNvPr>
          <p:cNvSpPr/>
          <p:nvPr/>
        </p:nvSpPr>
        <p:spPr bwMode="auto">
          <a:xfrm>
            <a:off x="4896502" y="2304554"/>
            <a:ext cx="1152524" cy="77675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Test 3</a:t>
            </a:r>
          </a:p>
          <a:p>
            <a:pPr algn="ctr" defTabSz="932472"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lowchart: Decision 1">
            <a:extLst>
              <a:ext uri="{FF2B5EF4-FFF2-40B4-BE49-F238E27FC236}">
                <a16:creationId xmlns:a16="http://schemas.microsoft.com/office/drawing/2014/main" id="{B2E4F6F6-4687-4DFA-908F-295945CF08C2}"/>
              </a:ext>
            </a:extLst>
          </p:cNvPr>
          <p:cNvSpPr/>
          <p:nvPr/>
        </p:nvSpPr>
        <p:spPr bwMode="auto">
          <a:xfrm>
            <a:off x="6142976" y="1334240"/>
            <a:ext cx="1500188" cy="1107270"/>
          </a:xfrm>
          <a:prstGeom prst="flowChartDecisi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OK?</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Arrow: Right 16">
            <a:extLst>
              <a:ext uri="{FF2B5EF4-FFF2-40B4-BE49-F238E27FC236}">
                <a16:creationId xmlns:a16="http://schemas.microsoft.com/office/drawing/2014/main" id="{D3D9EA18-C70D-4E58-BEA8-2FFD86308FB7}"/>
              </a:ext>
            </a:extLst>
          </p:cNvPr>
          <p:cNvSpPr/>
          <p:nvPr/>
        </p:nvSpPr>
        <p:spPr bwMode="auto">
          <a:xfrm>
            <a:off x="7814257" y="1427317"/>
            <a:ext cx="1152524" cy="776756"/>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Yes</a:t>
            </a:r>
          </a:p>
        </p:txBody>
      </p:sp>
      <p:sp>
        <p:nvSpPr>
          <p:cNvPr id="4" name="TextBox 3">
            <a:extLst>
              <a:ext uri="{FF2B5EF4-FFF2-40B4-BE49-F238E27FC236}">
                <a16:creationId xmlns:a16="http://schemas.microsoft.com/office/drawing/2014/main" id="{073C6793-5C13-4389-8CF8-002C8C7AAB87}"/>
              </a:ext>
            </a:extLst>
          </p:cNvPr>
          <p:cNvSpPr txBox="1"/>
          <p:nvPr/>
        </p:nvSpPr>
        <p:spPr>
          <a:xfrm>
            <a:off x="4115198" y="5388757"/>
            <a:ext cx="781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No</a:t>
            </a:r>
          </a:p>
        </p:txBody>
      </p:sp>
    </p:spTree>
    <p:extLst>
      <p:ext uri="{BB962C8B-B14F-4D97-AF65-F5344CB8AC3E}">
        <p14:creationId xmlns:p14="http://schemas.microsoft.com/office/powerpoint/2010/main" val="309499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person, man, wearing, outdoor&#10;&#10;Description generated with high confidence">
            <a:extLst>
              <a:ext uri="{FF2B5EF4-FFF2-40B4-BE49-F238E27FC236}">
                <a16:creationId xmlns:a16="http://schemas.microsoft.com/office/drawing/2014/main" id="{56DAD4C8-15FC-4664-9CDC-B29D6C9C3306}"/>
              </a:ext>
            </a:extLst>
          </p:cNvPr>
          <p:cNvPicPr>
            <a:picLocks noChangeAspect="1"/>
          </p:cNvPicPr>
          <p:nvPr/>
        </p:nvPicPr>
        <p:blipFill rotWithShape="1">
          <a:blip r:embed="rId3">
            <a:extLst>
              <a:ext uri="{28A0092B-C50C-407E-A947-70E740481C1C}">
                <a14:useLocalDpi xmlns:a14="http://schemas.microsoft.com/office/drawing/2010/main" val="0"/>
              </a:ext>
            </a:extLst>
          </a:blip>
          <a:srcRect t="15637"/>
          <a:stretch/>
        </p:blipFill>
        <p:spPr>
          <a:xfrm>
            <a:off x="0" y="0"/>
            <a:ext cx="12192000" cy="6857028"/>
          </a:xfrm>
          <a:prstGeom prst="rect">
            <a:avLst/>
          </a:prstGeom>
        </p:spPr>
      </p:pic>
      <p:sp>
        <p:nvSpPr>
          <p:cNvPr id="3" name="TextBox 2">
            <a:extLst>
              <a:ext uri="{FF2B5EF4-FFF2-40B4-BE49-F238E27FC236}">
                <a16:creationId xmlns:a16="http://schemas.microsoft.com/office/drawing/2014/main" id="{B312C3B8-DE26-4386-88BC-0FADD1D4A395}"/>
              </a:ext>
            </a:extLst>
          </p:cNvPr>
          <p:cNvSpPr txBox="1"/>
          <p:nvPr/>
        </p:nvSpPr>
        <p:spPr>
          <a:xfrm>
            <a:off x="1409007" y="4164677"/>
            <a:ext cx="5698375" cy="627864"/>
          </a:xfrm>
          <a:prstGeom prst="rect">
            <a:avLst/>
          </a:prstGeom>
          <a:noFill/>
        </p:spPr>
        <p:txBody>
          <a:bodyPr wrap="square" lIns="182880" tIns="146304" rIns="182880" bIns="146304" rtlCol="0">
            <a:spAutoFit/>
          </a:bodyPr>
          <a:lstStyle/>
          <a:p>
            <a:pPr>
              <a:lnSpc>
                <a:spcPct val="90000"/>
              </a:lnSpc>
              <a:spcAft>
                <a:spcPts val="600"/>
              </a:spcAft>
            </a:pPr>
            <a:r>
              <a:rPr lang="ru-RU" sz="2400" dirty="0">
                <a:gradFill>
                  <a:gsLst>
                    <a:gs pos="2917">
                      <a:schemeClr val="tx1"/>
                    </a:gs>
                    <a:gs pos="30000">
                      <a:schemeClr val="tx1"/>
                    </a:gs>
                  </a:gsLst>
                  <a:lin ang="5400000" scaled="0"/>
                </a:gradFill>
              </a:rPr>
              <a:t>Спасибо за внимание</a:t>
            </a: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5426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9759816-4302-4A23-AA64-74740724D7C1}" vid="{A5841BF2-70CC-4AE0-B8D3-651C6384A1E9}"/>
    </a:ext>
  </a:extLst>
</a:theme>
</file>

<file path=ppt/theme/theme2.xml><?xml version="1.0" encoding="utf-8"?>
<a:theme xmlns:a="http://schemas.openxmlformats.org/drawingml/2006/main" name="COLOR TEMPLAT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9759816-4302-4A23-AA64-74740724D7C1}" vid="{1BFC0684-5C24-4C35-937E-C9FEE0DC26C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CDF8E1C-FF92-40C1-AD3C-83B27B19CF0F}">
  <we:reference id="wa104178141" version="3.10.0.52" store="en-US" storeType="OMEX"/>
  <we:alternateReferences>
    <we:reference id="wa104178141" version="3.10.0.52"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MSP_ppt_template</Template>
  <TotalTime>4328</TotalTime>
  <Words>268</Words>
  <Application>Microsoft Office PowerPoint</Application>
  <PresentationFormat>Widescreen</PresentationFormat>
  <Paragraphs>33</Paragraphs>
  <Slides>7</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vt:i4>
      </vt:variant>
    </vt:vector>
  </HeadingPairs>
  <TitlesOfParts>
    <vt:vector size="16" baseType="lpstr">
      <vt:lpstr>Arial</vt:lpstr>
      <vt:lpstr>Calibri</vt:lpstr>
      <vt:lpstr>Consolas</vt:lpstr>
      <vt:lpstr>Impact</vt:lpstr>
      <vt:lpstr>Segoe UI</vt:lpstr>
      <vt:lpstr>Segoe UI Light</vt:lpstr>
      <vt:lpstr>Wingdings</vt:lpstr>
      <vt:lpstr>WHITE TEMPLATE</vt:lpstr>
      <vt:lpstr>COLOR TEMPLATE</vt:lpstr>
      <vt:lpstr>Юнит тестирование</vt:lpstr>
      <vt:lpstr>PowerPoint Presentation</vt:lpstr>
      <vt:lpstr>PowerPoint Presentation</vt:lpstr>
      <vt:lpstr>PowerPoint Presentation</vt:lpstr>
      <vt:lpstr>Как выглядит Unit test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tests as a part of product</dc:title>
  <dc:creator>Kirill Stativkin</dc:creator>
  <cp:lastModifiedBy>Kirill Stativkin</cp:lastModifiedBy>
  <cp:revision>11</cp:revision>
  <dcterms:created xsi:type="dcterms:W3CDTF">2018-05-28T22:25:39Z</dcterms:created>
  <dcterms:modified xsi:type="dcterms:W3CDTF">2018-06-03T20:20:27Z</dcterms:modified>
</cp:coreProperties>
</file>